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48259E3C-7490-4013-B7C4-69B9B16A21A9}" type="datetimeFigureOut">
              <a:rPr lang="en-MY" smtClean="0"/>
              <a:t>26/3/2026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304BBB33-5D82-4941-B3CC-BDE0F9D5DB16}" type="slidenum">
              <a:rPr lang="en-MY" smtClean="0"/>
              <a:t>‹#›</a:t>
            </a:fld>
            <a:endParaRPr lang="en-MY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10550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9E3C-7490-4013-B7C4-69B9B16A21A9}" type="datetimeFigureOut">
              <a:rPr lang="en-MY" smtClean="0"/>
              <a:t>26/3/2026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BBB33-5D82-4941-B3CC-BDE0F9D5DB1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163159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9E3C-7490-4013-B7C4-69B9B16A21A9}" type="datetimeFigureOut">
              <a:rPr lang="en-MY" smtClean="0"/>
              <a:t>26/3/2026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BBB33-5D82-4941-B3CC-BDE0F9D5DB16}" type="slidenum">
              <a:rPr lang="en-MY" smtClean="0"/>
              <a:t>‹#›</a:t>
            </a:fld>
            <a:endParaRPr lang="en-MY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05698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9E3C-7490-4013-B7C4-69B9B16A21A9}" type="datetimeFigureOut">
              <a:rPr lang="en-MY" smtClean="0"/>
              <a:t>26/3/2026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BBB33-5D82-4941-B3CC-BDE0F9D5DB1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074793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9E3C-7490-4013-B7C4-69B9B16A21A9}" type="datetimeFigureOut">
              <a:rPr lang="en-MY" smtClean="0"/>
              <a:t>26/3/2026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BBB33-5D82-4941-B3CC-BDE0F9D5DB1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995089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9E3C-7490-4013-B7C4-69B9B16A21A9}" type="datetimeFigureOut">
              <a:rPr lang="en-MY" smtClean="0"/>
              <a:t>26/3/2026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BBB33-5D82-4941-B3CC-BDE0F9D5DB1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810042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9E3C-7490-4013-B7C4-69B9B16A21A9}" type="datetimeFigureOut">
              <a:rPr lang="en-MY" smtClean="0"/>
              <a:t>26/3/2026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BBB33-5D82-4941-B3CC-BDE0F9D5DB1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286007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9E3C-7490-4013-B7C4-69B9B16A21A9}" type="datetimeFigureOut">
              <a:rPr lang="en-MY" smtClean="0"/>
              <a:t>26/3/2026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BBB33-5D82-4941-B3CC-BDE0F9D5DB1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104770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9E3C-7490-4013-B7C4-69B9B16A21A9}" type="datetimeFigureOut">
              <a:rPr lang="en-MY" smtClean="0"/>
              <a:t>26/3/2026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BBB33-5D82-4941-B3CC-BDE0F9D5DB1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28102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9E3C-7490-4013-B7C4-69B9B16A21A9}" type="datetimeFigureOut">
              <a:rPr lang="en-MY" smtClean="0"/>
              <a:t>26/3/2026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BBB33-5D82-4941-B3CC-BDE0F9D5DB1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9604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59E3C-7490-4013-B7C4-69B9B16A21A9}" type="datetimeFigureOut">
              <a:rPr lang="en-MY" smtClean="0"/>
              <a:t>26/3/2026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BBB33-5D82-4941-B3CC-BDE0F9D5DB1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528218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48259E3C-7490-4013-B7C4-69B9B16A21A9}" type="datetimeFigureOut">
              <a:rPr lang="en-MY" smtClean="0"/>
              <a:t>26/3/2026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304BBB33-5D82-4941-B3CC-BDE0F9D5DB1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098702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BAF14-289A-6DCD-7860-D25BE2C415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5506" y="3609054"/>
            <a:ext cx="9733935" cy="1111043"/>
          </a:xfrm>
        </p:spPr>
        <p:txBody>
          <a:bodyPr anchor="ctr">
            <a:normAutofit/>
          </a:bodyPr>
          <a:lstStyle/>
          <a:p>
            <a:pPr algn="ctr"/>
            <a:r>
              <a:rPr lang="en-MY" sz="3200" b="1" dirty="0"/>
              <a:t>CORRECTIVE MAINTENANCE GUIDELINE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6190FC-50F4-4ACA-8771-D8F249E1E7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03313" y="4781549"/>
            <a:ext cx="9418320" cy="862782"/>
          </a:xfrm>
        </p:spPr>
        <p:txBody>
          <a:bodyPr>
            <a:normAutofit/>
          </a:bodyPr>
          <a:lstStyle/>
          <a:p>
            <a:pPr algn="ctr"/>
            <a:r>
              <a:rPr lang="en-MY" sz="2000" dirty="0">
                <a:solidFill>
                  <a:schemeClr val="tx1"/>
                </a:solidFill>
              </a:rPr>
              <a:t>INTELLIGENCE NETCARE SDN BHD</a:t>
            </a:r>
            <a:br>
              <a:rPr lang="en-MY" sz="2000" dirty="0">
                <a:solidFill>
                  <a:schemeClr val="tx1"/>
                </a:solidFill>
              </a:rPr>
            </a:br>
            <a:r>
              <a:rPr lang="en-MY" sz="2000" dirty="0">
                <a:solidFill>
                  <a:schemeClr val="tx1"/>
                </a:solidFill>
              </a:rPr>
              <a:t>17 March 2026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136273-ACFC-F3E4-D354-40B63DCCD83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1987"/>
          <a:stretch>
            <a:fillRect/>
          </a:stretch>
        </p:blipFill>
        <p:spPr>
          <a:xfrm>
            <a:off x="2263022" y="1213669"/>
            <a:ext cx="8498902" cy="2035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099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8B4FE1-CF53-0C0B-2533-AB33706D8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391" y="1722242"/>
            <a:ext cx="5921253" cy="26748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A4F28B9-4624-931B-7289-CE8D71FEA55F}"/>
              </a:ext>
            </a:extLst>
          </p:cNvPr>
          <p:cNvSpPr txBox="1"/>
          <p:nvPr/>
        </p:nvSpPr>
        <p:spPr>
          <a:xfrm>
            <a:off x="2069689" y="275302"/>
            <a:ext cx="7698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b="1" dirty="0"/>
              <a:t>SITE DETAILS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794423-C684-4FD8-2046-7A3381C14399}"/>
              </a:ext>
            </a:extLst>
          </p:cNvPr>
          <p:cNvSpPr txBox="1"/>
          <p:nvPr/>
        </p:nvSpPr>
        <p:spPr>
          <a:xfrm>
            <a:off x="98321" y="998772"/>
            <a:ext cx="9075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/>
              <a:t>Sila </a:t>
            </a:r>
            <a:r>
              <a:rPr lang="en-MY" dirty="0" err="1"/>
              <a:t>isi</a:t>
            </a:r>
            <a:r>
              <a:rPr lang="en-MY" dirty="0"/>
              <a:t> </a:t>
            </a:r>
            <a:r>
              <a:rPr lang="en-MY" dirty="0" err="1"/>
              <a:t>bahagian</a:t>
            </a:r>
            <a:r>
              <a:rPr lang="en-MY" dirty="0"/>
              <a:t> </a:t>
            </a:r>
            <a:r>
              <a:rPr lang="en-MY" b="1" dirty="0"/>
              <a:t>site details </a:t>
            </a:r>
            <a:r>
              <a:rPr lang="en-MY" dirty="0" err="1"/>
              <a:t>dengan</a:t>
            </a:r>
            <a:r>
              <a:rPr lang="en-MY" dirty="0"/>
              <a:t> </a:t>
            </a:r>
            <a:r>
              <a:rPr lang="en-MY" b="1" dirty="0" err="1"/>
              <a:t>maklumat</a:t>
            </a:r>
            <a:r>
              <a:rPr lang="en-MY" b="1" dirty="0"/>
              <a:t> yang </a:t>
            </a:r>
            <a:r>
              <a:rPr lang="en-MY" b="1" dirty="0" err="1"/>
              <a:t>lengkap</a:t>
            </a:r>
            <a:r>
              <a:rPr lang="en-MY" b="1" dirty="0"/>
              <a:t> </a:t>
            </a:r>
            <a:r>
              <a:rPr lang="en-MY" dirty="0" err="1"/>
              <a:t>seperti</a:t>
            </a:r>
            <a:r>
              <a:rPr lang="en-MY" dirty="0"/>
              <a:t> </a:t>
            </a:r>
            <a:r>
              <a:rPr lang="en-MY" dirty="0" err="1"/>
              <a:t>dibawah</a:t>
            </a:r>
            <a:r>
              <a:rPr lang="en-MY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527AC5A-F813-DD3C-4F83-B47BE6E6A4CC}"/>
              </a:ext>
            </a:extLst>
          </p:cNvPr>
          <p:cNvSpPr txBox="1"/>
          <p:nvPr/>
        </p:nvSpPr>
        <p:spPr>
          <a:xfrm>
            <a:off x="525465" y="2167720"/>
            <a:ext cx="2266337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MY" sz="1400" dirty="0"/>
              <a:t>Isi Nama </a:t>
            </a:r>
            <a:r>
              <a:rPr lang="en-MY" sz="1400" dirty="0" err="1"/>
              <a:t>Penuh</a:t>
            </a:r>
            <a:r>
              <a:rPr lang="en-MY" sz="1400" dirty="0"/>
              <a:t> NADI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73AD0A6-EE98-4C08-DF95-27EEE0FE0356}"/>
              </a:ext>
            </a:extLst>
          </p:cNvPr>
          <p:cNvSpPr txBox="1"/>
          <p:nvPr/>
        </p:nvSpPr>
        <p:spPr>
          <a:xfrm>
            <a:off x="525465" y="2858210"/>
            <a:ext cx="2266337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MY" sz="1400" dirty="0"/>
              <a:t>Isi Nama </a:t>
            </a:r>
            <a:r>
              <a:rPr lang="en-MY" sz="1400" dirty="0" err="1"/>
              <a:t>Penuh</a:t>
            </a:r>
            <a:r>
              <a:rPr lang="en-MY" sz="1400" dirty="0"/>
              <a:t> </a:t>
            </a:r>
            <a:r>
              <a:rPr lang="en-MY" sz="1400" dirty="0" err="1"/>
              <a:t>Fasa</a:t>
            </a:r>
            <a:endParaRPr lang="en-MY" sz="1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0CEB4B-8CCE-0A1E-DFC0-ECB7A475B3FD}"/>
              </a:ext>
            </a:extLst>
          </p:cNvPr>
          <p:cNvSpPr txBox="1"/>
          <p:nvPr/>
        </p:nvSpPr>
        <p:spPr>
          <a:xfrm>
            <a:off x="8605681" y="2627183"/>
            <a:ext cx="250477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MY" sz="1400" dirty="0"/>
              <a:t>Isi no docket </a:t>
            </a:r>
            <a:r>
              <a:rPr lang="en-MY" sz="1400" dirty="0" err="1"/>
              <a:t>seperti</a:t>
            </a:r>
            <a:r>
              <a:rPr lang="en-MY" sz="1400" dirty="0"/>
              <a:t> yang </a:t>
            </a:r>
            <a:r>
              <a:rPr lang="en-MY" sz="1400" dirty="0" err="1"/>
              <a:t>diberikan</a:t>
            </a:r>
            <a:endParaRPr lang="en-MY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22EC72F-2920-D68B-C897-54F133FFD862}"/>
              </a:ext>
            </a:extLst>
          </p:cNvPr>
          <p:cNvSpPr txBox="1"/>
          <p:nvPr/>
        </p:nvSpPr>
        <p:spPr>
          <a:xfrm>
            <a:off x="8605681" y="3504541"/>
            <a:ext cx="250477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MY" sz="1400" dirty="0"/>
              <a:t>Isi </a:t>
            </a:r>
            <a:r>
              <a:rPr lang="en-MY" sz="1400" dirty="0" err="1"/>
              <a:t>tarikh</a:t>
            </a:r>
            <a:r>
              <a:rPr lang="en-MY" sz="1400" dirty="0"/>
              <a:t> docket </a:t>
            </a:r>
          </a:p>
          <a:p>
            <a:pPr algn="ctr"/>
            <a:r>
              <a:rPr lang="en-MY" sz="1400" dirty="0"/>
              <a:t>(format 1 JANUARY 2026)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D71D031-BE0D-C71D-A78D-EE91DC0527EA}"/>
              </a:ext>
            </a:extLst>
          </p:cNvPr>
          <p:cNvSpPr txBox="1"/>
          <p:nvPr/>
        </p:nvSpPr>
        <p:spPr>
          <a:xfrm>
            <a:off x="417868" y="3991208"/>
            <a:ext cx="2718622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MY" sz="1400" dirty="0"/>
              <a:t>Isi fault category dan fault description yang </a:t>
            </a:r>
            <a:r>
              <a:rPr lang="en-MY" sz="1400" dirty="0" err="1"/>
              <a:t>berkaitan</a:t>
            </a:r>
            <a:r>
              <a:rPr lang="en-MY" sz="1400" dirty="0"/>
              <a:t>. </a:t>
            </a:r>
            <a:r>
              <a:rPr lang="en-MY" sz="1400" dirty="0" err="1"/>
              <a:t>Sekiranya</a:t>
            </a:r>
            <a:r>
              <a:rPr lang="en-MY" sz="1400" dirty="0"/>
              <a:t> </a:t>
            </a:r>
            <a:r>
              <a:rPr lang="en-MY" sz="1400" dirty="0" err="1"/>
              <a:t>lebih</a:t>
            </a:r>
            <a:r>
              <a:rPr lang="en-MY" sz="1400" dirty="0"/>
              <a:t> </a:t>
            </a:r>
            <a:r>
              <a:rPr lang="en-MY" sz="1400" dirty="0" err="1"/>
              <a:t>daripada</a:t>
            </a:r>
            <a:r>
              <a:rPr lang="en-MY" sz="1400" dirty="0"/>
              <a:t> </a:t>
            </a:r>
            <a:r>
              <a:rPr lang="en-MY" sz="1400" dirty="0" err="1"/>
              <a:t>satu</a:t>
            </a:r>
            <a:r>
              <a:rPr lang="en-MY" sz="1400" dirty="0"/>
              <a:t>, </a:t>
            </a:r>
            <a:r>
              <a:rPr lang="en-MY" sz="1400" dirty="0" err="1"/>
              <a:t>sila</a:t>
            </a:r>
            <a:r>
              <a:rPr lang="en-MY" sz="1400" dirty="0"/>
              <a:t> </a:t>
            </a:r>
            <a:r>
              <a:rPr lang="en-MY" sz="1400" dirty="0" err="1"/>
              <a:t>senarai</a:t>
            </a:r>
            <a:r>
              <a:rPr lang="en-MY" sz="1400" dirty="0"/>
              <a:t> </a:t>
            </a:r>
            <a:r>
              <a:rPr lang="en-MY" sz="1400" dirty="0" err="1"/>
              <a:t>kan</a:t>
            </a:r>
            <a:r>
              <a:rPr lang="en-MY" sz="1400" dirty="0"/>
              <a:t> </a:t>
            </a:r>
            <a:r>
              <a:rPr lang="en-MY" sz="1400" dirty="0" err="1"/>
              <a:t>dalam</a:t>
            </a:r>
            <a:r>
              <a:rPr lang="en-MY" sz="1400" dirty="0"/>
              <a:t> </a:t>
            </a:r>
            <a:r>
              <a:rPr lang="en-MY" sz="1400" dirty="0" err="1"/>
              <a:t>bentuk</a:t>
            </a:r>
            <a:r>
              <a:rPr lang="en-MY" sz="1400" dirty="0"/>
              <a:t> numbering.</a:t>
            </a:r>
            <a:br>
              <a:rPr lang="en-MY" sz="1400" dirty="0"/>
            </a:br>
            <a:br>
              <a:rPr lang="en-MY" sz="1400" dirty="0"/>
            </a:br>
            <a:r>
              <a:rPr lang="en-MY" sz="1400" dirty="0" err="1"/>
              <a:t>Contoh</a:t>
            </a:r>
            <a:r>
              <a:rPr lang="en-MY" sz="1400" dirty="0"/>
              <a:t>:</a:t>
            </a:r>
            <a:br>
              <a:rPr lang="en-MY" sz="1400" dirty="0"/>
            </a:br>
            <a:r>
              <a:rPr lang="en-MY" sz="1400" dirty="0"/>
              <a:t>1. magnetic door malfunction</a:t>
            </a:r>
            <a:br>
              <a:rPr lang="en-MY" sz="1400" dirty="0"/>
            </a:br>
            <a:r>
              <a:rPr lang="en-MY" sz="1400" dirty="0"/>
              <a:t>2. sensor alarm </a:t>
            </a:r>
            <a:r>
              <a:rPr lang="en-MY" sz="1400" dirty="0" err="1"/>
              <a:t>rosak</a:t>
            </a:r>
            <a:endParaRPr lang="en-MY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02D0BF8-986D-F010-F23B-8427A7B61FED}"/>
              </a:ext>
            </a:extLst>
          </p:cNvPr>
          <p:cNvSpPr txBox="1"/>
          <p:nvPr/>
        </p:nvSpPr>
        <p:spPr>
          <a:xfrm>
            <a:off x="6400800" y="4787071"/>
            <a:ext cx="2504770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MY" sz="1400" dirty="0"/>
              <a:t>Tick pada yang </a:t>
            </a:r>
            <a:r>
              <a:rPr lang="en-MY" sz="1400" dirty="0" err="1"/>
              <a:t>berkenaan</a:t>
            </a:r>
            <a:endParaRPr lang="en-MY" sz="1400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603F7F0-1AE5-B9DE-F37E-867C5409FABB}"/>
              </a:ext>
            </a:extLst>
          </p:cNvPr>
          <p:cNvCxnSpPr>
            <a:stCxn id="8" idx="3"/>
          </p:cNvCxnSpPr>
          <p:nvPr/>
        </p:nvCxnSpPr>
        <p:spPr>
          <a:xfrm flipV="1">
            <a:off x="2791802" y="2241755"/>
            <a:ext cx="639656" cy="798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630716FD-2BD5-FF4B-F460-FBABFBC0A4DA}"/>
              </a:ext>
            </a:extLst>
          </p:cNvPr>
          <p:cNvCxnSpPr>
            <a:cxnSpLocks/>
          </p:cNvCxnSpPr>
          <p:nvPr/>
        </p:nvCxnSpPr>
        <p:spPr>
          <a:xfrm flipV="1">
            <a:off x="2791802" y="2512514"/>
            <a:ext cx="639656" cy="4995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390E290C-CF78-66CA-A929-7E4F99FF168D}"/>
              </a:ext>
            </a:extLst>
          </p:cNvPr>
          <p:cNvCxnSpPr>
            <a:cxnSpLocks/>
          </p:cNvCxnSpPr>
          <p:nvPr/>
        </p:nvCxnSpPr>
        <p:spPr>
          <a:xfrm flipV="1">
            <a:off x="2644877" y="3325233"/>
            <a:ext cx="786581" cy="6659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E97758E-DDDE-113E-56DA-E89FE454B7ED}"/>
              </a:ext>
            </a:extLst>
          </p:cNvPr>
          <p:cNvCxnSpPr>
            <a:cxnSpLocks/>
          </p:cNvCxnSpPr>
          <p:nvPr/>
        </p:nvCxnSpPr>
        <p:spPr>
          <a:xfrm flipV="1">
            <a:off x="2644877" y="3548700"/>
            <a:ext cx="805127" cy="4425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1D42C74D-F3AE-9723-EC3E-8FB1F60ADC76}"/>
              </a:ext>
            </a:extLst>
          </p:cNvPr>
          <p:cNvCxnSpPr>
            <a:cxnSpLocks/>
            <a:stCxn id="10" idx="1"/>
          </p:cNvCxnSpPr>
          <p:nvPr/>
        </p:nvCxnSpPr>
        <p:spPr>
          <a:xfrm flipH="1" flipV="1">
            <a:off x="6400800" y="2762306"/>
            <a:ext cx="2204881" cy="1264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5584CA19-D0E8-876C-319E-0A7E4C18DAEC}"/>
              </a:ext>
            </a:extLst>
          </p:cNvPr>
          <p:cNvCxnSpPr>
            <a:cxnSpLocks/>
            <a:stCxn id="11" idx="1"/>
          </p:cNvCxnSpPr>
          <p:nvPr/>
        </p:nvCxnSpPr>
        <p:spPr>
          <a:xfrm flipH="1" flipV="1">
            <a:off x="6489290" y="3059668"/>
            <a:ext cx="2116391" cy="7064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78819908-ADC7-470A-DA84-0871D2D742D7}"/>
              </a:ext>
            </a:extLst>
          </p:cNvPr>
          <p:cNvCxnSpPr>
            <a:cxnSpLocks/>
          </p:cNvCxnSpPr>
          <p:nvPr/>
        </p:nvCxnSpPr>
        <p:spPr>
          <a:xfrm flipH="1" flipV="1">
            <a:off x="4414682" y="4000314"/>
            <a:ext cx="1997177" cy="7944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B693CDEE-A280-CF79-D7AE-72264D1433FA}"/>
              </a:ext>
            </a:extLst>
          </p:cNvPr>
          <p:cNvSpPr txBox="1"/>
          <p:nvPr/>
        </p:nvSpPr>
        <p:spPr>
          <a:xfrm>
            <a:off x="5295897" y="5967279"/>
            <a:ext cx="5676903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lstStyle/>
          <a:p>
            <a:r>
              <a:rPr lang="en-MY" sz="1600" dirty="0"/>
              <a:t>*</a:t>
            </a:r>
            <a:r>
              <a:rPr lang="en-MY" sz="1600" dirty="0" err="1"/>
              <a:t>Pastikan</a:t>
            </a:r>
            <a:r>
              <a:rPr lang="en-MY" sz="1600" dirty="0"/>
              <a:t> </a:t>
            </a:r>
            <a:r>
              <a:rPr lang="en-MY" sz="1600" dirty="0" err="1"/>
              <a:t>semua</a:t>
            </a:r>
            <a:r>
              <a:rPr lang="en-MY" sz="1600" dirty="0"/>
              <a:t> </a:t>
            </a:r>
            <a:r>
              <a:rPr lang="en-MY" sz="1600" dirty="0" err="1"/>
              <a:t>maklumat</a:t>
            </a:r>
            <a:r>
              <a:rPr lang="en-MY" sz="1600" dirty="0"/>
              <a:t> </a:t>
            </a:r>
            <a:r>
              <a:rPr lang="en-MY" sz="1600" dirty="0" err="1"/>
              <a:t>diisi</a:t>
            </a:r>
            <a:r>
              <a:rPr lang="en-MY" sz="1600" dirty="0"/>
              <a:t> </a:t>
            </a:r>
            <a:r>
              <a:rPr lang="en-MY" sz="1600" dirty="0" err="1"/>
              <a:t>dalam</a:t>
            </a:r>
            <a:r>
              <a:rPr lang="en-MY" sz="1600" dirty="0"/>
              <a:t> </a:t>
            </a:r>
            <a:r>
              <a:rPr lang="en-MY" sz="1600" b="1" dirty="0"/>
              <a:t>HURUF BESAR</a:t>
            </a:r>
          </a:p>
        </p:txBody>
      </p:sp>
    </p:spTree>
    <p:extLst>
      <p:ext uri="{BB962C8B-B14F-4D97-AF65-F5344CB8AC3E}">
        <p14:creationId xmlns:p14="http://schemas.microsoft.com/office/powerpoint/2010/main" val="3658030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C9051B-5500-143F-4C5C-3DD4E1726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232E8C-A1FF-A11F-85EE-25D702D87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150" y="1722242"/>
            <a:ext cx="5951736" cy="285774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02C5F0A-EA25-6064-6B7F-5DCE1235F5DF}"/>
              </a:ext>
            </a:extLst>
          </p:cNvPr>
          <p:cNvSpPr txBox="1"/>
          <p:nvPr/>
        </p:nvSpPr>
        <p:spPr>
          <a:xfrm>
            <a:off x="2069689" y="275302"/>
            <a:ext cx="7698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b="1" dirty="0"/>
              <a:t>VENDOR ACTION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8DF1FA-566A-0329-7FE8-A001DE30728F}"/>
              </a:ext>
            </a:extLst>
          </p:cNvPr>
          <p:cNvSpPr txBox="1"/>
          <p:nvPr/>
        </p:nvSpPr>
        <p:spPr>
          <a:xfrm>
            <a:off x="98320" y="998772"/>
            <a:ext cx="9743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/>
              <a:t>Sila </a:t>
            </a:r>
            <a:r>
              <a:rPr lang="en-MY" dirty="0" err="1"/>
              <a:t>isi</a:t>
            </a:r>
            <a:r>
              <a:rPr lang="en-MY" dirty="0"/>
              <a:t> </a:t>
            </a:r>
            <a:r>
              <a:rPr lang="en-MY" dirty="0" err="1"/>
              <a:t>bahagian</a:t>
            </a:r>
            <a:r>
              <a:rPr lang="en-MY" dirty="0"/>
              <a:t> </a:t>
            </a:r>
            <a:r>
              <a:rPr lang="en-MY" b="1" dirty="0"/>
              <a:t>vendor action </a:t>
            </a:r>
            <a:r>
              <a:rPr lang="en-MY" dirty="0" err="1"/>
              <a:t>dengan</a:t>
            </a:r>
            <a:r>
              <a:rPr lang="en-MY" dirty="0"/>
              <a:t> </a:t>
            </a:r>
            <a:r>
              <a:rPr lang="en-MY" b="1" dirty="0" err="1"/>
              <a:t>maklumat</a:t>
            </a:r>
            <a:r>
              <a:rPr lang="en-MY" b="1" dirty="0"/>
              <a:t> yang </a:t>
            </a:r>
            <a:r>
              <a:rPr lang="en-MY" b="1" dirty="0" err="1"/>
              <a:t>lengkap</a:t>
            </a:r>
            <a:r>
              <a:rPr lang="en-MY" b="1" dirty="0"/>
              <a:t> </a:t>
            </a:r>
            <a:r>
              <a:rPr lang="en-MY" dirty="0" err="1"/>
              <a:t>seperti</a:t>
            </a:r>
            <a:r>
              <a:rPr lang="en-MY" dirty="0"/>
              <a:t> </a:t>
            </a:r>
            <a:r>
              <a:rPr lang="en-MY" dirty="0" err="1"/>
              <a:t>dibawah</a:t>
            </a:r>
            <a:r>
              <a:rPr lang="en-MY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EF6E7E-590C-3914-F927-0091F13CDE6B}"/>
              </a:ext>
            </a:extLst>
          </p:cNvPr>
          <p:cNvSpPr txBox="1"/>
          <p:nvPr/>
        </p:nvSpPr>
        <p:spPr>
          <a:xfrm>
            <a:off x="353961" y="2048775"/>
            <a:ext cx="2437841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MY" sz="1400" dirty="0"/>
              <a:t>Isi Action Date</a:t>
            </a:r>
            <a:br>
              <a:rPr lang="en-MY" sz="1400" dirty="0"/>
            </a:br>
            <a:r>
              <a:rPr lang="en-MY" sz="1400" dirty="0"/>
              <a:t>(Format date 1 JANUARY 2026)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6E9504-413A-405B-70FB-9C749468242B}"/>
              </a:ext>
            </a:extLst>
          </p:cNvPr>
          <p:cNvSpPr txBox="1"/>
          <p:nvPr/>
        </p:nvSpPr>
        <p:spPr>
          <a:xfrm>
            <a:off x="366526" y="3292160"/>
            <a:ext cx="2437841" cy="22467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MY" sz="1400" dirty="0"/>
              <a:t>Isi Actual Fault dan Restoration Action</a:t>
            </a:r>
          </a:p>
          <a:p>
            <a:r>
              <a:rPr lang="en-MY" sz="1400" dirty="0" err="1"/>
              <a:t>Sekiranya</a:t>
            </a:r>
            <a:r>
              <a:rPr lang="en-MY" sz="1400" dirty="0"/>
              <a:t> </a:t>
            </a:r>
            <a:r>
              <a:rPr lang="en-MY" sz="1400" dirty="0" err="1"/>
              <a:t>lebih</a:t>
            </a:r>
            <a:r>
              <a:rPr lang="en-MY" sz="1400" dirty="0"/>
              <a:t> </a:t>
            </a:r>
            <a:r>
              <a:rPr lang="en-MY" sz="1400" dirty="0" err="1"/>
              <a:t>daripada</a:t>
            </a:r>
            <a:r>
              <a:rPr lang="en-MY" sz="1400" dirty="0"/>
              <a:t> </a:t>
            </a:r>
            <a:r>
              <a:rPr lang="en-MY" sz="1400" dirty="0" err="1"/>
              <a:t>satu</a:t>
            </a:r>
            <a:r>
              <a:rPr lang="en-MY" sz="1400" dirty="0"/>
              <a:t>, </a:t>
            </a:r>
            <a:r>
              <a:rPr lang="en-MY" sz="1400" dirty="0" err="1"/>
              <a:t>sila</a:t>
            </a:r>
            <a:r>
              <a:rPr lang="en-MY" sz="1400" dirty="0"/>
              <a:t> </a:t>
            </a:r>
            <a:r>
              <a:rPr lang="en-MY" sz="1400" dirty="0" err="1"/>
              <a:t>senarai</a:t>
            </a:r>
            <a:r>
              <a:rPr lang="en-MY" sz="1400" dirty="0"/>
              <a:t> </a:t>
            </a:r>
            <a:r>
              <a:rPr lang="en-MY" sz="1400" dirty="0" err="1"/>
              <a:t>kan</a:t>
            </a:r>
            <a:r>
              <a:rPr lang="en-MY" sz="1400" dirty="0"/>
              <a:t> </a:t>
            </a:r>
            <a:r>
              <a:rPr lang="en-MY" sz="1400" dirty="0" err="1"/>
              <a:t>dalam</a:t>
            </a:r>
            <a:r>
              <a:rPr lang="en-MY" sz="1400" dirty="0"/>
              <a:t> </a:t>
            </a:r>
            <a:r>
              <a:rPr lang="en-MY" sz="1400" dirty="0" err="1"/>
              <a:t>bentuk</a:t>
            </a:r>
            <a:r>
              <a:rPr lang="en-MY" sz="1400" dirty="0"/>
              <a:t> numbering.</a:t>
            </a:r>
            <a:br>
              <a:rPr lang="en-MY" sz="1400" dirty="0"/>
            </a:br>
            <a:br>
              <a:rPr lang="en-MY" sz="1400" dirty="0"/>
            </a:br>
            <a:r>
              <a:rPr lang="en-MY" sz="1400" dirty="0" err="1"/>
              <a:t>Contoh</a:t>
            </a:r>
            <a:r>
              <a:rPr lang="en-MY" sz="1400" dirty="0"/>
              <a:t>:</a:t>
            </a:r>
            <a:br>
              <a:rPr lang="en-MY" sz="1400" dirty="0"/>
            </a:br>
            <a:r>
              <a:rPr lang="en-MY" sz="1400" dirty="0"/>
              <a:t>1. magnetic door malfunction</a:t>
            </a:r>
            <a:br>
              <a:rPr lang="en-MY" sz="1400" dirty="0"/>
            </a:br>
            <a:r>
              <a:rPr lang="en-MY" sz="1400" dirty="0"/>
              <a:t>2. sensor alarm </a:t>
            </a:r>
            <a:r>
              <a:rPr lang="en-MY" sz="1400" dirty="0" err="1"/>
              <a:t>rosak</a:t>
            </a:r>
            <a:endParaRPr lang="en-MY" sz="1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DC7428-24DA-A581-00CA-0FF34EA59D4D}"/>
              </a:ext>
            </a:extLst>
          </p:cNvPr>
          <p:cNvSpPr txBox="1"/>
          <p:nvPr/>
        </p:nvSpPr>
        <p:spPr>
          <a:xfrm>
            <a:off x="8681886" y="3425028"/>
            <a:ext cx="2504770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MY" sz="1400" dirty="0"/>
              <a:t>Tick pada yang </a:t>
            </a:r>
            <a:r>
              <a:rPr lang="en-MY" sz="1400" dirty="0" err="1"/>
              <a:t>berkenaan</a:t>
            </a:r>
            <a:endParaRPr lang="en-MY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DD74BA-92ED-3367-EE24-7A419B49D9CB}"/>
              </a:ext>
            </a:extLst>
          </p:cNvPr>
          <p:cNvSpPr txBox="1"/>
          <p:nvPr/>
        </p:nvSpPr>
        <p:spPr>
          <a:xfrm>
            <a:off x="6619564" y="5020093"/>
            <a:ext cx="291772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MY" sz="1400" dirty="0"/>
              <a:t>Isi comment/conclusion dan recommendation </a:t>
            </a:r>
            <a:r>
              <a:rPr lang="en-MY" sz="1400" dirty="0" err="1"/>
              <a:t>sekiranya</a:t>
            </a:r>
            <a:r>
              <a:rPr lang="en-MY" sz="1400" dirty="0"/>
              <a:t> </a:t>
            </a:r>
            <a:r>
              <a:rPr lang="en-MY" sz="1400" dirty="0" err="1"/>
              <a:t>perlu</a:t>
            </a:r>
            <a:endParaRPr lang="en-MY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ECACC3-03E0-330F-18A6-4E6F5D578310}"/>
              </a:ext>
            </a:extLst>
          </p:cNvPr>
          <p:cNvSpPr txBox="1"/>
          <p:nvPr/>
        </p:nvSpPr>
        <p:spPr>
          <a:xfrm>
            <a:off x="7718323" y="4261657"/>
            <a:ext cx="2504770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MY" sz="1400" dirty="0"/>
              <a:t>Isi new action taken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502139B-0066-94B9-2055-91FBDBE1497E}"/>
              </a:ext>
            </a:extLst>
          </p:cNvPr>
          <p:cNvCxnSpPr>
            <a:cxnSpLocks/>
            <a:stCxn id="8" idx="3"/>
          </p:cNvCxnSpPr>
          <p:nvPr/>
        </p:nvCxnSpPr>
        <p:spPr>
          <a:xfrm flipV="1">
            <a:off x="2791802" y="2248917"/>
            <a:ext cx="639656" cy="1691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CD8CE16-99F7-6CA4-CFF9-438BD67560AD}"/>
              </a:ext>
            </a:extLst>
          </p:cNvPr>
          <p:cNvCxnSpPr>
            <a:cxnSpLocks/>
          </p:cNvCxnSpPr>
          <p:nvPr/>
        </p:nvCxnSpPr>
        <p:spPr>
          <a:xfrm flipV="1">
            <a:off x="2791802" y="2512514"/>
            <a:ext cx="639656" cy="9711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EAA304CF-8CD8-57A1-ADEE-921FF4E41D36}"/>
              </a:ext>
            </a:extLst>
          </p:cNvPr>
          <p:cNvCxnSpPr>
            <a:cxnSpLocks/>
          </p:cNvCxnSpPr>
          <p:nvPr/>
        </p:nvCxnSpPr>
        <p:spPr>
          <a:xfrm flipV="1">
            <a:off x="2791802" y="2821193"/>
            <a:ext cx="628596" cy="6418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B816A59-7238-7E93-0D76-2F1F8438F0DF}"/>
              </a:ext>
            </a:extLst>
          </p:cNvPr>
          <p:cNvCxnSpPr>
            <a:cxnSpLocks/>
            <a:stCxn id="10" idx="1"/>
          </p:cNvCxnSpPr>
          <p:nvPr/>
        </p:nvCxnSpPr>
        <p:spPr>
          <a:xfrm flipH="1" flipV="1">
            <a:off x="4914902" y="3425028"/>
            <a:ext cx="3766984" cy="153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9D6DB6A3-A242-ECD3-DF9B-A91EC15F102C}"/>
              </a:ext>
            </a:extLst>
          </p:cNvPr>
          <p:cNvCxnSpPr>
            <a:cxnSpLocks/>
            <a:stCxn id="11" idx="1"/>
          </p:cNvCxnSpPr>
          <p:nvPr/>
        </p:nvCxnSpPr>
        <p:spPr>
          <a:xfrm flipH="1" flipV="1">
            <a:off x="4503173" y="4575220"/>
            <a:ext cx="2116391" cy="7064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DAA64A8D-3071-FAC9-FE79-667D354F85D6}"/>
              </a:ext>
            </a:extLst>
          </p:cNvPr>
          <p:cNvCxnSpPr>
            <a:cxnSpLocks/>
          </p:cNvCxnSpPr>
          <p:nvPr/>
        </p:nvCxnSpPr>
        <p:spPr>
          <a:xfrm flipH="1" flipV="1">
            <a:off x="4813930" y="3814916"/>
            <a:ext cx="2904393" cy="475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CB97DD70-DF05-A42A-2C39-34EE041A8439}"/>
              </a:ext>
            </a:extLst>
          </p:cNvPr>
          <p:cNvSpPr txBox="1"/>
          <p:nvPr/>
        </p:nvSpPr>
        <p:spPr>
          <a:xfrm>
            <a:off x="5239975" y="5983416"/>
            <a:ext cx="5676903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lstStyle/>
          <a:p>
            <a:r>
              <a:rPr lang="en-MY" sz="1600" dirty="0"/>
              <a:t>*</a:t>
            </a:r>
            <a:r>
              <a:rPr lang="en-MY" sz="1600" dirty="0" err="1"/>
              <a:t>Pastikan</a:t>
            </a:r>
            <a:r>
              <a:rPr lang="en-MY" sz="1600" dirty="0"/>
              <a:t> </a:t>
            </a:r>
            <a:r>
              <a:rPr lang="en-MY" sz="1600" dirty="0" err="1"/>
              <a:t>semua</a:t>
            </a:r>
            <a:r>
              <a:rPr lang="en-MY" sz="1600" dirty="0"/>
              <a:t> </a:t>
            </a:r>
            <a:r>
              <a:rPr lang="en-MY" sz="1600" dirty="0" err="1"/>
              <a:t>maklumat</a:t>
            </a:r>
            <a:r>
              <a:rPr lang="en-MY" sz="1600" dirty="0"/>
              <a:t> </a:t>
            </a:r>
            <a:r>
              <a:rPr lang="en-MY" sz="1600" dirty="0" err="1"/>
              <a:t>diisi</a:t>
            </a:r>
            <a:r>
              <a:rPr lang="en-MY" sz="1600" dirty="0"/>
              <a:t> </a:t>
            </a:r>
            <a:r>
              <a:rPr lang="en-MY" sz="1600" dirty="0" err="1"/>
              <a:t>dalam</a:t>
            </a:r>
            <a:r>
              <a:rPr lang="en-MY" sz="1600" dirty="0"/>
              <a:t> </a:t>
            </a:r>
            <a:r>
              <a:rPr lang="en-MY" sz="1600" b="1" dirty="0"/>
              <a:t>HURUF BESAR</a:t>
            </a:r>
          </a:p>
        </p:txBody>
      </p:sp>
    </p:spTree>
    <p:extLst>
      <p:ext uri="{BB962C8B-B14F-4D97-AF65-F5344CB8AC3E}">
        <p14:creationId xmlns:p14="http://schemas.microsoft.com/office/powerpoint/2010/main" val="606924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C6AC84-32C7-C152-6656-CEBDB72E31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B92F02-0D21-BC83-25A6-A20C52E531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1778" y="1972680"/>
            <a:ext cx="6645216" cy="268247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58DD6FF-7C2C-AEE0-869A-F70D1BBF5663}"/>
              </a:ext>
            </a:extLst>
          </p:cNvPr>
          <p:cNvSpPr txBox="1"/>
          <p:nvPr/>
        </p:nvSpPr>
        <p:spPr>
          <a:xfrm>
            <a:off x="2069689" y="275302"/>
            <a:ext cx="7698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b="1" dirty="0"/>
              <a:t>VENDOR VERIFICATION &amp; NADI VERIFICATION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57E589-F2F5-8ED6-C942-A450F9C2FD21}"/>
              </a:ext>
            </a:extLst>
          </p:cNvPr>
          <p:cNvSpPr txBox="1"/>
          <p:nvPr/>
        </p:nvSpPr>
        <p:spPr>
          <a:xfrm>
            <a:off x="98320" y="998772"/>
            <a:ext cx="11012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/>
              <a:t>Sila </a:t>
            </a:r>
            <a:r>
              <a:rPr lang="en-MY" dirty="0" err="1"/>
              <a:t>isi</a:t>
            </a:r>
            <a:r>
              <a:rPr lang="en-MY" dirty="0"/>
              <a:t> </a:t>
            </a:r>
            <a:r>
              <a:rPr lang="en-MY" dirty="0" err="1"/>
              <a:t>bahagian</a:t>
            </a:r>
            <a:r>
              <a:rPr lang="en-MY" dirty="0"/>
              <a:t> </a:t>
            </a:r>
            <a:r>
              <a:rPr lang="en-MY" b="1" dirty="0"/>
              <a:t>Vendor Verification &amp; NADI Verification  </a:t>
            </a:r>
            <a:r>
              <a:rPr lang="en-MY" dirty="0" err="1"/>
              <a:t>dengan</a:t>
            </a:r>
            <a:r>
              <a:rPr lang="en-MY" dirty="0"/>
              <a:t> </a:t>
            </a:r>
            <a:r>
              <a:rPr lang="en-MY" b="1" dirty="0" err="1"/>
              <a:t>maklumat</a:t>
            </a:r>
            <a:r>
              <a:rPr lang="en-MY" b="1" dirty="0"/>
              <a:t> yang </a:t>
            </a:r>
            <a:r>
              <a:rPr lang="en-MY" b="1" dirty="0" err="1"/>
              <a:t>lengkap</a:t>
            </a:r>
            <a:r>
              <a:rPr lang="en-MY" b="1" dirty="0"/>
              <a:t> </a:t>
            </a:r>
            <a:r>
              <a:rPr lang="en-MY" dirty="0" err="1"/>
              <a:t>seperti</a:t>
            </a:r>
            <a:r>
              <a:rPr lang="en-MY" dirty="0"/>
              <a:t> </a:t>
            </a:r>
            <a:r>
              <a:rPr lang="en-MY" dirty="0" err="1"/>
              <a:t>dibawah</a:t>
            </a:r>
            <a:r>
              <a:rPr lang="en-MY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53074D-2F73-C7C5-CC41-E7CF155C0677}"/>
              </a:ext>
            </a:extLst>
          </p:cNvPr>
          <p:cNvSpPr txBox="1"/>
          <p:nvPr/>
        </p:nvSpPr>
        <p:spPr>
          <a:xfrm>
            <a:off x="125310" y="3167451"/>
            <a:ext cx="2113938" cy="16004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/>
              <a:t>Isi nama </a:t>
            </a:r>
            <a:r>
              <a:rPr lang="en-MY" sz="1400" dirty="0" err="1"/>
              <a:t>penuh</a:t>
            </a:r>
            <a:r>
              <a:rPr lang="en-MY" sz="1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/>
              <a:t>Isi nama company: INTELLIGENCE NETCARE SDN BHD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/>
              <a:t>Isi contact no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/>
              <a:t>Tarikh verification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22E1AB-4A93-10B8-DEE1-67EFAEB569AC}"/>
              </a:ext>
            </a:extLst>
          </p:cNvPr>
          <p:cNvSpPr txBox="1"/>
          <p:nvPr/>
        </p:nvSpPr>
        <p:spPr>
          <a:xfrm>
            <a:off x="8760544" y="2625202"/>
            <a:ext cx="2517056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200" dirty="0"/>
              <a:t>Isi nama </a:t>
            </a:r>
            <a:r>
              <a:rPr lang="en-MY" sz="1200" dirty="0" err="1"/>
              <a:t>penuh</a:t>
            </a:r>
            <a:r>
              <a:rPr lang="en-MY" sz="1200" dirty="0"/>
              <a:t> staff NADI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200" dirty="0"/>
              <a:t>Isi designation staff NADI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200" dirty="0"/>
              <a:t> Isi contact no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200" dirty="0"/>
              <a:t>Tarikh verification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8ACCD6-3985-A366-5CEC-4C40A2FF7B12}"/>
              </a:ext>
            </a:extLst>
          </p:cNvPr>
          <p:cNvSpPr txBox="1"/>
          <p:nvPr/>
        </p:nvSpPr>
        <p:spPr>
          <a:xfrm>
            <a:off x="6826042" y="4982729"/>
            <a:ext cx="266700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MY" sz="1400" dirty="0" err="1"/>
              <a:t>Sediakan</a:t>
            </a:r>
            <a:r>
              <a:rPr lang="en-MY" sz="1400" dirty="0"/>
              <a:t> sign dan cop stamp </a:t>
            </a:r>
            <a:r>
              <a:rPr lang="en-MY" sz="1400" dirty="0" err="1"/>
              <a:t>petak</a:t>
            </a:r>
            <a:r>
              <a:rPr lang="en-MY" sz="1400" dirty="0"/>
              <a:t> NADI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55D0EF63-78C3-4BA8-191A-CA6623FB12BB}"/>
              </a:ext>
            </a:extLst>
          </p:cNvPr>
          <p:cNvCxnSpPr>
            <a:cxnSpLocks/>
          </p:cNvCxnSpPr>
          <p:nvPr/>
        </p:nvCxnSpPr>
        <p:spPr>
          <a:xfrm flipV="1">
            <a:off x="1317619" y="2743200"/>
            <a:ext cx="797709" cy="4242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2A968B70-A047-F061-0EC4-890183593F8A}"/>
              </a:ext>
            </a:extLst>
          </p:cNvPr>
          <p:cNvCxnSpPr>
            <a:cxnSpLocks/>
          </p:cNvCxnSpPr>
          <p:nvPr/>
        </p:nvCxnSpPr>
        <p:spPr>
          <a:xfrm flipH="1" flipV="1">
            <a:off x="7934632" y="2858210"/>
            <a:ext cx="825912" cy="3304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0CAEE8C9-9B6B-EFD7-C270-8713CE583D0C}"/>
              </a:ext>
            </a:extLst>
          </p:cNvPr>
          <p:cNvCxnSpPr>
            <a:cxnSpLocks/>
            <a:stCxn id="11" idx="1"/>
          </p:cNvCxnSpPr>
          <p:nvPr/>
        </p:nvCxnSpPr>
        <p:spPr>
          <a:xfrm flipV="1">
            <a:off x="6826042" y="4246160"/>
            <a:ext cx="0" cy="9981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E1074588-EF7C-130B-2E0B-AC63B0B94C4E}"/>
              </a:ext>
            </a:extLst>
          </p:cNvPr>
          <p:cNvSpPr txBox="1"/>
          <p:nvPr/>
        </p:nvSpPr>
        <p:spPr>
          <a:xfrm>
            <a:off x="2804274" y="4584602"/>
            <a:ext cx="2667002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MY" sz="1400" dirty="0" err="1"/>
              <a:t>Sediakan</a:t>
            </a:r>
            <a:r>
              <a:rPr lang="en-MY" sz="1400" dirty="0"/>
              <a:t> sign dan cop stamp </a:t>
            </a:r>
            <a:r>
              <a:rPr lang="en-MY" sz="1400" dirty="0" err="1"/>
              <a:t>inetcare</a:t>
            </a:r>
            <a:r>
              <a:rPr lang="en-MY" sz="1400" dirty="0"/>
              <a:t> </a:t>
            </a:r>
            <a:r>
              <a:rPr lang="en-MY" sz="1400" dirty="0" err="1"/>
              <a:t>seperti</a:t>
            </a:r>
            <a:r>
              <a:rPr lang="en-MY" sz="1400" dirty="0"/>
              <a:t> </a:t>
            </a:r>
            <a:r>
              <a:rPr lang="en-MY" sz="1400" dirty="0" err="1"/>
              <a:t>diatas</a:t>
            </a:r>
            <a:br>
              <a:rPr lang="en-MY" sz="1400" dirty="0"/>
            </a:br>
            <a:br>
              <a:rPr lang="en-MY" sz="1400" dirty="0"/>
            </a:br>
            <a:r>
              <a:rPr lang="en-MY" sz="1400" dirty="0" err="1"/>
              <a:t>Pastikan</a:t>
            </a:r>
            <a:r>
              <a:rPr lang="en-MY" sz="1400" dirty="0"/>
              <a:t> cop </a:t>
            </a:r>
            <a:r>
              <a:rPr lang="en-MY" sz="1400" dirty="0" err="1"/>
              <a:t>tidak</a:t>
            </a:r>
            <a:r>
              <a:rPr lang="en-MY" sz="1400" dirty="0"/>
              <a:t> </a:t>
            </a:r>
            <a:r>
              <a:rPr lang="en-MY" sz="1400" dirty="0" err="1"/>
              <a:t>terbalik</a:t>
            </a:r>
            <a:endParaRPr lang="en-MY" sz="1400" dirty="0"/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EEB8EAD6-6468-67FA-5CB3-3685DA44A8EA}"/>
              </a:ext>
            </a:extLst>
          </p:cNvPr>
          <p:cNvCxnSpPr>
            <a:cxnSpLocks/>
          </p:cNvCxnSpPr>
          <p:nvPr/>
        </p:nvCxnSpPr>
        <p:spPr>
          <a:xfrm flipV="1">
            <a:off x="4022248" y="3996892"/>
            <a:ext cx="0" cy="5877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9EA1F47A-A641-E88A-2E40-94C4B6EB0004}"/>
              </a:ext>
            </a:extLst>
          </p:cNvPr>
          <p:cNvSpPr txBox="1"/>
          <p:nvPr/>
        </p:nvSpPr>
        <p:spPr>
          <a:xfrm>
            <a:off x="5295897" y="5967279"/>
            <a:ext cx="5676903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lstStyle/>
          <a:p>
            <a:r>
              <a:rPr lang="en-MY" sz="1600" dirty="0"/>
              <a:t>*</a:t>
            </a:r>
            <a:r>
              <a:rPr lang="en-MY" sz="1600" dirty="0" err="1"/>
              <a:t>Pastikan</a:t>
            </a:r>
            <a:r>
              <a:rPr lang="en-MY" sz="1600" dirty="0"/>
              <a:t> </a:t>
            </a:r>
            <a:r>
              <a:rPr lang="en-MY" sz="1600" dirty="0" err="1"/>
              <a:t>semua</a:t>
            </a:r>
            <a:r>
              <a:rPr lang="en-MY" sz="1600" dirty="0"/>
              <a:t> </a:t>
            </a:r>
            <a:r>
              <a:rPr lang="en-MY" sz="1600" dirty="0" err="1"/>
              <a:t>maklumat</a:t>
            </a:r>
            <a:r>
              <a:rPr lang="en-MY" sz="1600" dirty="0"/>
              <a:t> </a:t>
            </a:r>
            <a:r>
              <a:rPr lang="en-MY" sz="1600" dirty="0" err="1"/>
              <a:t>diisi</a:t>
            </a:r>
            <a:r>
              <a:rPr lang="en-MY" sz="1600" dirty="0"/>
              <a:t> </a:t>
            </a:r>
            <a:r>
              <a:rPr lang="en-MY" sz="1600" dirty="0" err="1"/>
              <a:t>dalam</a:t>
            </a:r>
            <a:r>
              <a:rPr lang="en-MY" sz="1600" dirty="0"/>
              <a:t> </a:t>
            </a:r>
            <a:r>
              <a:rPr lang="en-MY" sz="1600" b="1" dirty="0"/>
              <a:t>HURUF BESAR</a:t>
            </a:r>
          </a:p>
        </p:txBody>
      </p:sp>
    </p:spTree>
    <p:extLst>
      <p:ext uri="{BB962C8B-B14F-4D97-AF65-F5344CB8AC3E}">
        <p14:creationId xmlns:p14="http://schemas.microsoft.com/office/powerpoint/2010/main" val="684910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C6DF13-0362-FBBC-2FD9-822DC75784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C8EDC20-A534-8F2D-4CB9-A9430F7A9105}"/>
              </a:ext>
            </a:extLst>
          </p:cNvPr>
          <p:cNvSpPr txBox="1"/>
          <p:nvPr/>
        </p:nvSpPr>
        <p:spPr>
          <a:xfrm>
            <a:off x="2069689" y="275302"/>
            <a:ext cx="7698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b="1" dirty="0"/>
              <a:t>APPENDIX 1: ATTACHMENT PHOTO OF DOCKET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DC6058-61EF-FCB7-53A3-7E5C58EBE2F6}"/>
              </a:ext>
            </a:extLst>
          </p:cNvPr>
          <p:cNvSpPr txBox="1"/>
          <p:nvPr/>
        </p:nvSpPr>
        <p:spPr>
          <a:xfrm>
            <a:off x="127817" y="722856"/>
            <a:ext cx="11012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/>
              <a:t>Sila </a:t>
            </a:r>
            <a:r>
              <a:rPr lang="en-MY" dirty="0" err="1"/>
              <a:t>isi</a:t>
            </a:r>
            <a:r>
              <a:rPr lang="en-MY" dirty="0"/>
              <a:t> </a:t>
            </a:r>
            <a:r>
              <a:rPr lang="en-MY" dirty="0" err="1"/>
              <a:t>bahagian</a:t>
            </a:r>
            <a:r>
              <a:rPr lang="en-MY" dirty="0"/>
              <a:t> </a:t>
            </a:r>
            <a:r>
              <a:rPr lang="en-MY" b="1" dirty="0"/>
              <a:t>Faulty Description dan Restoration Action </a:t>
            </a:r>
            <a:r>
              <a:rPr lang="en-MY" dirty="0" err="1"/>
              <a:t>dengan</a:t>
            </a:r>
            <a:r>
              <a:rPr lang="en-MY" dirty="0"/>
              <a:t> </a:t>
            </a:r>
            <a:r>
              <a:rPr lang="en-MY" b="1" dirty="0" err="1"/>
              <a:t>maklumat</a:t>
            </a:r>
            <a:r>
              <a:rPr lang="en-MY" b="1" dirty="0"/>
              <a:t> yang </a:t>
            </a:r>
            <a:r>
              <a:rPr lang="en-MY" b="1" dirty="0" err="1"/>
              <a:t>lengkap</a:t>
            </a:r>
            <a:r>
              <a:rPr lang="en-MY" b="1" dirty="0"/>
              <a:t> </a:t>
            </a:r>
            <a:r>
              <a:rPr lang="en-MY" dirty="0" err="1"/>
              <a:t>seperti</a:t>
            </a:r>
            <a:r>
              <a:rPr lang="en-MY" dirty="0"/>
              <a:t> </a:t>
            </a:r>
            <a:r>
              <a:rPr lang="en-MY" dirty="0" err="1"/>
              <a:t>dibawah</a:t>
            </a:r>
            <a:r>
              <a:rPr lang="en-MY" dirty="0"/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8115F5-AFDC-C690-52FF-54D40677044A}"/>
              </a:ext>
            </a:extLst>
          </p:cNvPr>
          <p:cNvSpPr txBox="1"/>
          <p:nvPr/>
        </p:nvSpPr>
        <p:spPr>
          <a:xfrm>
            <a:off x="5840361" y="3253784"/>
            <a:ext cx="529958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 err="1"/>
              <a:t>Sediakan</a:t>
            </a:r>
            <a:r>
              <a:rPr lang="en-MY" dirty="0"/>
              <a:t> </a:t>
            </a:r>
            <a:r>
              <a:rPr lang="en-MY" dirty="0" err="1"/>
              <a:t>gambar</a:t>
            </a:r>
            <a:r>
              <a:rPr lang="en-MY" dirty="0"/>
              <a:t> </a:t>
            </a:r>
            <a:r>
              <a:rPr lang="en-MY" dirty="0" err="1"/>
              <a:t>sebelum</a:t>
            </a:r>
            <a:r>
              <a:rPr lang="en-MY" dirty="0"/>
              <a:t>, </a:t>
            </a:r>
            <a:r>
              <a:rPr lang="en-MY" dirty="0" err="1"/>
              <a:t>semasa</a:t>
            </a:r>
            <a:r>
              <a:rPr lang="en-MY" dirty="0"/>
              <a:t> dan </a:t>
            </a:r>
            <a:r>
              <a:rPr lang="en-MY" dirty="0" err="1"/>
              <a:t>selepas</a:t>
            </a:r>
            <a:r>
              <a:rPr lang="en-MY" dirty="0"/>
              <a:t> (2 </a:t>
            </a:r>
            <a:r>
              <a:rPr lang="en-MY" dirty="0" err="1"/>
              <a:t>keping</a:t>
            </a:r>
            <a:r>
              <a:rPr lang="en-MY" dirty="0"/>
              <a:t> </a:t>
            </a:r>
            <a:r>
              <a:rPr lang="en-MY" dirty="0" err="1"/>
              <a:t>setiap</a:t>
            </a:r>
            <a:r>
              <a:rPr lang="en-MY" dirty="0"/>
              <a:t> </a:t>
            </a:r>
            <a:r>
              <a:rPr lang="en-MY" dirty="0" err="1"/>
              <a:t>sesi</a:t>
            </a:r>
            <a:r>
              <a:rPr lang="en-MY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 err="1"/>
              <a:t>Setiap</a:t>
            </a:r>
            <a:r>
              <a:rPr lang="en-MY" dirty="0"/>
              <a:t> </a:t>
            </a:r>
            <a:r>
              <a:rPr lang="en-MY" dirty="0" err="1"/>
              <a:t>gambar</a:t>
            </a:r>
            <a:r>
              <a:rPr lang="en-MY" dirty="0"/>
              <a:t> yang </a:t>
            </a:r>
            <a:r>
              <a:rPr lang="en-MY" dirty="0" err="1"/>
              <a:t>diambil</a:t>
            </a:r>
            <a:r>
              <a:rPr lang="en-MY" dirty="0"/>
              <a:t> </a:t>
            </a:r>
            <a:r>
              <a:rPr lang="en-MY" dirty="0" err="1"/>
              <a:t>perlu</a:t>
            </a:r>
            <a:r>
              <a:rPr lang="en-MY" dirty="0"/>
              <a:t> </a:t>
            </a:r>
            <a:r>
              <a:rPr lang="en-MY" dirty="0" err="1"/>
              <a:t>bersama</a:t>
            </a:r>
            <a:r>
              <a:rPr lang="en-MY" dirty="0"/>
              <a:t> </a:t>
            </a:r>
            <a:r>
              <a:rPr lang="en-MY" dirty="0" err="1"/>
              <a:t>dengan</a:t>
            </a:r>
            <a:r>
              <a:rPr lang="en-MY" dirty="0"/>
              <a:t> timestamp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 err="1"/>
              <a:t>Pastikan</a:t>
            </a:r>
            <a:r>
              <a:rPr lang="en-MY" dirty="0"/>
              <a:t> </a:t>
            </a:r>
            <a:r>
              <a:rPr lang="en-MY" dirty="0" err="1"/>
              <a:t>gambar</a:t>
            </a:r>
            <a:r>
              <a:rPr lang="en-MY" dirty="0"/>
              <a:t> yang </a:t>
            </a:r>
            <a:r>
              <a:rPr lang="en-MY" dirty="0" err="1"/>
              <a:t>diambil</a:t>
            </a:r>
            <a:r>
              <a:rPr lang="en-MY" dirty="0"/>
              <a:t> </a:t>
            </a:r>
            <a:r>
              <a:rPr lang="en-MY" dirty="0" err="1"/>
              <a:t>adalah</a:t>
            </a:r>
            <a:r>
              <a:rPr lang="en-MY" dirty="0"/>
              <a:t> </a:t>
            </a:r>
            <a:r>
              <a:rPr lang="en-MY" dirty="0" err="1"/>
              <a:t>kerosakan</a:t>
            </a:r>
            <a:r>
              <a:rPr lang="en-MY" dirty="0"/>
              <a:t> yang </a:t>
            </a:r>
            <a:r>
              <a:rPr lang="en-MY" dirty="0" err="1"/>
              <a:t>dilaporkan</a:t>
            </a:r>
            <a:r>
              <a:rPr lang="en-MY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dirty="0" err="1"/>
              <a:t>Pastikan</a:t>
            </a:r>
            <a:r>
              <a:rPr lang="en-MY" dirty="0"/>
              <a:t> </a:t>
            </a:r>
            <a:r>
              <a:rPr lang="en-MY" dirty="0" err="1"/>
              <a:t>gambar</a:t>
            </a:r>
            <a:r>
              <a:rPr lang="en-MY" dirty="0"/>
              <a:t> </a:t>
            </a:r>
            <a:r>
              <a:rPr lang="en-MY" dirty="0" err="1"/>
              <a:t>dalam</a:t>
            </a:r>
            <a:r>
              <a:rPr lang="en-MY" dirty="0"/>
              <a:t> </a:t>
            </a:r>
            <a:r>
              <a:rPr lang="en-MY" dirty="0" err="1"/>
              <a:t>keadaan</a:t>
            </a:r>
            <a:r>
              <a:rPr lang="en-MY" dirty="0"/>
              <a:t> yang </a:t>
            </a:r>
            <a:r>
              <a:rPr lang="en-MY" dirty="0" err="1"/>
              <a:t>jelas</a:t>
            </a:r>
            <a:r>
              <a:rPr lang="en-MY" dirty="0"/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89587B-8A1D-4378-BDCF-D33AA8DA6D05}"/>
              </a:ext>
            </a:extLst>
          </p:cNvPr>
          <p:cNvSpPr txBox="1"/>
          <p:nvPr/>
        </p:nvSpPr>
        <p:spPr>
          <a:xfrm>
            <a:off x="6096000" y="1643107"/>
            <a:ext cx="4607641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MY" sz="1400" dirty="0"/>
              <a:t>Isi </a:t>
            </a:r>
            <a:r>
              <a:rPr lang="en-MY" sz="1400" dirty="0" err="1"/>
              <a:t>maklumat</a:t>
            </a:r>
            <a:r>
              <a:rPr lang="en-MY" sz="1400" dirty="0"/>
              <a:t> faulty description dan restoration action </a:t>
            </a:r>
            <a:r>
              <a:rPr lang="en-MY" sz="1400" dirty="0" err="1"/>
              <a:t>mengikut</a:t>
            </a:r>
            <a:r>
              <a:rPr lang="en-MY" sz="1400" dirty="0"/>
              <a:t> </a:t>
            </a:r>
            <a:r>
              <a:rPr lang="en-MY" sz="1400" dirty="0" err="1"/>
              <a:t>gambar</a:t>
            </a:r>
            <a:r>
              <a:rPr lang="en-MY" sz="1400" dirty="0"/>
              <a:t> yang </a:t>
            </a:r>
            <a:r>
              <a:rPr lang="en-MY" sz="1400" dirty="0" err="1"/>
              <a:t>dilampirkan</a:t>
            </a:r>
            <a:endParaRPr lang="en-MY" sz="1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662101-162F-A1BA-9198-89E989834E5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256"/>
          <a:stretch>
            <a:fillRect/>
          </a:stretch>
        </p:blipFill>
        <p:spPr>
          <a:xfrm>
            <a:off x="639147" y="1502080"/>
            <a:ext cx="4166367" cy="4977654"/>
          </a:xfrm>
          <a:prstGeom prst="rect">
            <a:avLst/>
          </a:prstGeom>
        </p:spPr>
      </p:pic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18386032-CFF1-EDC3-78CD-CEEA792D83F2}"/>
              </a:ext>
            </a:extLst>
          </p:cNvPr>
          <p:cNvCxnSpPr>
            <a:cxnSpLocks/>
          </p:cNvCxnSpPr>
          <p:nvPr/>
        </p:nvCxnSpPr>
        <p:spPr>
          <a:xfrm flipH="1">
            <a:off x="3502151" y="1796996"/>
            <a:ext cx="259384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ight Brace 11">
            <a:extLst>
              <a:ext uri="{FF2B5EF4-FFF2-40B4-BE49-F238E27FC236}">
                <a16:creationId xmlns:a16="http://schemas.microsoft.com/office/drawing/2014/main" id="{1CE84E73-038C-D6FA-B9E3-5F651472DB8C}"/>
              </a:ext>
            </a:extLst>
          </p:cNvPr>
          <p:cNvSpPr/>
          <p:nvPr/>
        </p:nvSpPr>
        <p:spPr>
          <a:xfrm>
            <a:off x="5150873" y="2166327"/>
            <a:ext cx="560438" cy="420624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408787-5C4C-2973-A12F-098FF6DE04EA}"/>
              </a:ext>
            </a:extLst>
          </p:cNvPr>
          <p:cNvSpPr txBox="1"/>
          <p:nvPr/>
        </p:nvSpPr>
        <p:spPr>
          <a:xfrm>
            <a:off x="5561368" y="6135144"/>
            <a:ext cx="5676903" cy="338554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lstStyle/>
          <a:p>
            <a:r>
              <a:rPr lang="en-MY" sz="1600" dirty="0"/>
              <a:t>*</a:t>
            </a:r>
            <a:r>
              <a:rPr lang="en-MY" sz="1600" dirty="0" err="1"/>
              <a:t>Pastikan</a:t>
            </a:r>
            <a:r>
              <a:rPr lang="en-MY" sz="1600" dirty="0"/>
              <a:t> </a:t>
            </a:r>
            <a:r>
              <a:rPr lang="en-MY" sz="1600" dirty="0" err="1"/>
              <a:t>semua</a:t>
            </a:r>
            <a:r>
              <a:rPr lang="en-MY" sz="1600" dirty="0"/>
              <a:t> </a:t>
            </a:r>
            <a:r>
              <a:rPr lang="en-MY" sz="1600" dirty="0" err="1"/>
              <a:t>maklumat</a:t>
            </a:r>
            <a:r>
              <a:rPr lang="en-MY" sz="1600" dirty="0"/>
              <a:t> </a:t>
            </a:r>
            <a:r>
              <a:rPr lang="en-MY" sz="1600" dirty="0" err="1"/>
              <a:t>diisi</a:t>
            </a:r>
            <a:r>
              <a:rPr lang="en-MY" sz="1600" dirty="0"/>
              <a:t> </a:t>
            </a:r>
            <a:r>
              <a:rPr lang="en-MY" sz="1600" dirty="0" err="1"/>
              <a:t>dalam</a:t>
            </a:r>
            <a:r>
              <a:rPr lang="en-MY" sz="1600" dirty="0"/>
              <a:t> </a:t>
            </a:r>
            <a:r>
              <a:rPr lang="en-MY" sz="1600" b="1" dirty="0"/>
              <a:t>HURUF BESAR</a:t>
            </a:r>
          </a:p>
        </p:txBody>
      </p:sp>
    </p:spTree>
    <p:extLst>
      <p:ext uri="{BB962C8B-B14F-4D97-AF65-F5344CB8AC3E}">
        <p14:creationId xmlns:p14="http://schemas.microsoft.com/office/powerpoint/2010/main" val="2773813434"/>
      </p:ext>
    </p:extLst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TM03457515[[fn=View]]</Template>
  <TotalTime>245</TotalTime>
  <Words>338</Words>
  <Application>Microsoft Office PowerPoint</Application>
  <PresentationFormat>Widescreen</PresentationFormat>
  <Paragraphs>42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Schoolbook</vt:lpstr>
      <vt:lpstr>Wingdings 2</vt:lpstr>
      <vt:lpstr>View</vt:lpstr>
      <vt:lpstr>CORRECTIVE MAINTENANCE GUIDELINE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NOC9</dc:creator>
  <cp:lastModifiedBy>NOC9</cp:lastModifiedBy>
  <cp:revision>4</cp:revision>
  <dcterms:created xsi:type="dcterms:W3CDTF">2026-03-17T07:04:08Z</dcterms:created>
  <dcterms:modified xsi:type="dcterms:W3CDTF">2026-03-26T01:51:34Z</dcterms:modified>
</cp:coreProperties>
</file>